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40650" cy="12815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3"/>
  </p:normalViewPr>
  <p:slideViewPr>
    <p:cSldViewPr snapToGrid="0">
      <p:cViewPr varScale="1">
        <p:scale>
          <a:sx n="62" d="100"/>
          <a:sy n="62" d="100"/>
        </p:scale>
        <p:origin x="3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49" y="2097416"/>
            <a:ext cx="6579553" cy="4461828"/>
          </a:xfrm>
        </p:spPr>
        <p:txBody>
          <a:bodyPr anchor="b"/>
          <a:lstStyle>
            <a:lvl1pPr algn="ctr">
              <a:defRPr sz="5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581" y="6731309"/>
            <a:ext cx="5805488" cy="3094205"/>
          </a:xfrm>
        </p:spPr>
        <p:txBody>
          <a:bodyPr/>
          <a:lstStyle>
            <a:lvl1pPr marL="0" indent="0" algn="ctr">
              <a:buNone/>
              <a:defRPr sz="2032"/>
            </a:lvl1pPr>
            <a:lvl2pPr marL="387020" indent="0" algn="ctr">
              <a:buNone/>
              <a:defRPr sz="1693"/>
            </a:lvl2pPr>
            <a:lvl3pPr marL="774040" indent="0" algn="ctr">
              <a:buNone/>
              <a:defRPr sz="1524"/>
            </a:lvl3pPr>
            <a:lvl4pPr marL="1161059" indent="0" algn="ctr">
              <a:buNone/>
              <a:defRPr sz="1354"/>
            </a:lvl4pPr>
            <a:lvl5pPr marL="1548079" indent="0" algn="ctr">
              <a:buNone/>
              <a:defRPr sz="1354"/>
            </a:lvl5pPr>
            <a:lvl6pPr marL="1935099" indent="0" algn="ctr">
              <a:buNone/>
              <a:defRPr sz="1354"/>
            </a:lvl6pPr>
            <a:lvl7pPr marL="2322119" indent="0" algn="ctr">
              <a:buNone/>
              <a:defRPr sz="1354"/>
            </a:lvl7pPr>
            <a:lvl8pPr marL="2709139" indent="0" algn="ctr">
              <a:buNone/>
              <a:defRPr sz="1354"/>
            </a:lvl8pPr>
            <a:lvl9pPr marL="3096158" indent="0" algn="ctr">
              <a:buNone/>
              <a:defRPr sz="1354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451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588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9403" y="682327"/>
            <a:ext cx="1669078" cy="10860873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170" y="682327"/>
            <a:ext cx="4910475" cy="10860873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267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359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38" y="3195076"/>
            <a:ext cx="6676311" cy="5331052"/>
          </a:xfrm>
        </p:spPr>
        <p:txBody>
          <a:bodyPr anchor="b"/>
          <a:lstStyle>
            <a:lvl1pPr>
              <a:defRPr sz="5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38" y="8576562"/>
            <a:ext cx="6676311" cy="2803475"/>
          </a:xfrm>
        </p:spPr>
        <p:txBody>
          <a:bodyPr/>
          <a:lstStyle>
            <a:lvl1pPr marL="0" indent="0">
              <a:buNone/>
              <a:defRPr sz="2032">
                <a:solidFill>
                  <a:schemeClr val="tx1">
                    <a:tint val="82000"/>
                  </a:schemeClr>
                </a:solidFill>
              </a:defRPr>
            </a:lvl1pPr>
            <a:lvl2pPr marL="387020" indent="0">
              <a:buNone/>
              <a:defRPr sz="1693">
                <a:solidFill>
                  <a:schemeClr val="tx1">
                    <a:tint val="82000"/>
                  </a:schemeClr>
                </a:solidFill>
              </a:defRPr>
            </a:lvl2pPr>
            <a:lvl3pPr marL="774040" indent="0">
              <a:buNone/>
              <a:defRPr sz="1524">
                <a:solidFill>
                  <a:schemeClr val="tx1">
                    <a:tint val="82000"/>
                  </a:schemeClr>
                </a:solidFill>
              </a:defRPr>
            </a:lvl3pPr>
            <a:lvl4pPr marL="1161059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4pPr>
            <a:lvl5pPr marL="1548079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5pPr>
            <a:lvl6pPr marL="1935099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6pPr>
            <a:lvl7pPr marL="2322119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7pPr>
            <a:lvl8pPr marL="2709139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8pPr>
            <a:lvl9pPr marL="3096158" indent="0">
              <a:buNone/>
              <a:defRPr sz="13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1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170" y="3411637"/>
            <a:ext cx="3289776" cy="813156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8704" y="3411637"/>
            <a:ext cx="3289776" cy="813156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966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682330"/>
            <a:ext cx="6676311" cy="247714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179" y="3141673"/>
            <a:ext cx="3274657" cy="1539686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179" y="4681359"/>
            <a:ext cx="3274657" cy="688557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18705" y="3141673"/>
            <a:ext cx="3290784" cy="1539686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18705" y="4681359"/>
            <a:ext cx="3290784" cy="688557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32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714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511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854392"/>
            <a:ext cx="2496561" cy="2990374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784" y="1845253"/>
            <a:ext cx="3918704" cy="9107587"/>
          </a:xfrm>
        </p:spPr>
        <p:txBody>
          <a:bodyPr/>
          <a:lstStyle>
            <a:lvl1pPr>
              <a:defRPr sz="2709"/>
            </a:lvl1pPr>
            <a:lvl2pPr>
              <a:defRPr sz="2370"/>
            </a:lvl2pPr>
            <a:lvl3pPr>
              <a:defRPr sz="2032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3844767"/>
            <a:ext cx="2496561" cy="7122905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05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854392"/>
            <a:ext cx="2496561" cy="2990374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90784" y="1845253"/>
            <a:ext cx="3918704" cy="9107587"/>
          </a:xfrm>
        </p:spPr>
        <p:txBody>
          <a:bodyPr anchor="t"/>
          <a:lstStyle>
            <a:lvl1pPr marL="0" indent="0">
              <a:buNone/>
              <a:defRPr sz="2709"/>
            </a:lvl1pPr>
            <a:lvl2pPr marL="387020" indent="0">
              <a:buNone/>
              <a:defRPr sz="2370"/>
            </a:lvl2pPr>
            <a:lvl3pPr marL="774040" indent="0">
              <a:buNone/>
              <a:defRPr sz="2032"/>
            </a:lvl3pPr>
            <a:lvl4pPr marL="1161059" indent="0">
              <a:buNone/>
              <a:defRPr sz="1693"/>
            </a:lvl4pPr>
            <a:lvl5pPr marL="1548079" indent="0">
              <a:buNone/>
              <a:defRPr sz="1693"/>
            </a:lvl5pPr>
            <a:lvl6pPr marL="1935099" indent="0">
              <a:buNone/>
              <a:defRPr sz="1693"/>
            </a:lvl6pPr>
            <a:lvl7pPr marL="2322119" indent="0">
              <a:buNone/>
              <a:defRPr sz="1693"/>
            </a:lvl7pPr>
            <a:lvl8pPr marL="2709139" indent="0">
              <a:buNone/>
              <a:defRPr sz="1693"/>
            </a:lvl8pPr>
            <a:lvl9pPr marL="3096158" indent="0">
              <a:buNone/>
              <a:defRPr sz="1693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3844767"/>
            <a:ext cx="2496561" cy="7122905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8339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2170" y="682330"/>
            <a:ext cx="6676311" cy="2477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170" y="3411637"/>
            <a:ext cx="6676311" cy="813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170" y="11878433"/>
            <a:ext cx="1741646" cy="682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D809B9-56F3-2749-BD5C-C28CCF5A129E}" type="datetimeFigureOut">
              <a:rPr lang="es-MX" smtClean="0"/>
              <a:t>10/01/25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4091" y="11878433"/>
            <a:ext cx="2612469" cy="682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66834" y="11878433"/>
            <a:ext cx="1741646" cy="682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F0163D-53C5-FD4C-829C-02F9CFBEA9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795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4040" rtl="0" eaLnBrk="1" latinLnBrk="0" hangingPunct="1">
        <a:lnSpc>
          <a:spcPct val="90000"/>
        </a:lnSpc>
        <a:spcBef>
          <a:spcPct val="0"/>
        </a:spcBef>
        <a:buNone/>
        <a:defRPr sz="3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3510" indent="-193510" algn="l" defTabSz="774040" rtl="0" eaLnBrk="1" latinLnBrk="0" hangingPunct="1">
        <a:lnSpc>
          <a:spcPct val="90000"/>
        </a:lnSpc>
        <a:spcBef>
          <a:spcPts val="847"/>
        </a:spcBef>
        <a:buFont typeface="Arial" panose="020B0604020202020204" pitchFamily="34" charset="0"/>
        <a:buChar char="•"/>
        <a:defRPr sz="2370" kern="1200">
          <a:solidFill>
            <a:schemeClr val="tx1"/>
          </a:solidFill>
          <a:latin typeface="+mn-lt"/>
          <a:ea typeface="+mn-ea"/>
          <a:cs typeface="+mn-cs"/>
        </a:defRPr>
      </a:lvl1pPr>
      <a:lvl2pPr marL="58053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2pPr>
      <a:lvl3pPr marL="96755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35456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74158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212860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51562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90264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289668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702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404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105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807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509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211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913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6158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28DBD4B8-E7F2-651E-2E1D-62D7C1144486}"/>
              </a:ext>
            </a:extLst>
          </p:cNvPr>
          <p:cNvSpPr txBox="1"/>
          <p:nvPr/>
        </p:nvSpPr>
        <p:spPr>
          <a:xfrm>
            <a:off x="3500672" y="768927"/>
            <a:ext cx="843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latin typeface="☞AMSIPRO-REGULAR" panose="020B0A06020201010104" pitchFamily="34" charset="77"/>
              </a:rPr>
              <a:t>Título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16A5DF-762D-BA59-BDB5-FA92F454D498}"/>
              </a:ext>
            </a:extLst>
          </p:cNvPr>
          <p:cNvSpPr txBox="1"/>
          <p:nvPr/>
        </p:nvSpPr>
        <p:spPr>
          <a:xfrm>
            <a:off x="3397535" y="1223619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☞AMSIPRO-REGULAR" panose="020B0A06020201010104" pitchFamily="34" charset="77"/>
              </a:rPr>
              <a:t>Autores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59021CA-BCAB-F30A-B3EE-E3145B74B281}"/>
              </a:ext>
            </a:extLst>
          </p:cNvPr>
          <p:cNvSpPr txBox="1"/>
          <p:nvPr/>
        </p:nvSpPr>
        <p:spPr>
          <a:xfrm>
            <a:off x="332509" y="2286000"/>
            <a:ext cx="721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2071404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</Words>
  <Application>Microsoft Macintosh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☞AMSIPRO-REGULAR</vt:lpstr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Parra</dc:creator>
  <cp:lastModifiedBy>Omar Parra</cp:lastModifiedBy>
  <cp:revision>2</cp:revision>
  <dcterms:created xsi:type="dcterms:W3CDTF">2025-01-11T01:19:40Z</dcterms:created>
  <dcterms:modified xsi:type="dcterms:W3CDTF">2025-01-11T01:28:13Z</dcterms:modified>
</cp:coreProperties>
</file>