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 Carvajal" userId="ecb3118dc2d880df" providerId="LiveId" clId="{77467E19-9225-4AD0-90A7-4DE20325DAD3}"/>
    <pc:docChg chg="modSld">
      <pc:chgData name="Isabel Carvajal" userId="ecb3118dc2d880df" providerId="LiveId" clId="{77467E19-9225-4AD0-90A7-4DE20325DAD3}" dt="2024-12-17T14:40:15.783" v="8" actId="120"/>
      <pc:docMkLst>
        <pc:docMk/>
      </pc:docMkLst>
      <pc:sldChg chg="modSp mod">
        <pc:chgData name="Isabel Carvajal" userId="ecb3118dc2d880df" providerId="LiveId" clId="{77467E19-9225-4AD0-90A7-4DE20325DAD3}" dt="2024-12-17T14:40:15.783" v="8" actId="120"/>
        <pc:sldMkLst>
          <pc:docMk/>
          <pc:sldMk cId="4180152954" sldId="256"/>
        </pc:sldMkLst>
        <pc:spChg chg="mod">
          <ac:chgData name="Isabel Carvajal" userId="ecb3118dc2d880df" providerId="LiveId" clId="{77467E19-9225-4AD0-90A7-4DE20325DAD3}" dt="2024-12-17T14:40:11.694" v="7" actId="113"/>
          <ac:spMkLst>
            <pc:docMk/>
            <pc:sldMk cId="4180152954" sldId="256"/>
            <ac:spMk id="7" creationId="{4B527D3E-0793-5778-E152-F9C4221F1DC8}"/>
          </ac:spMkLst>
        </pc:spChg>
        <pc:spChg chg="mod">
          <ac:chgData name="Isabel Carvajal" userId="ecb3118dc2d880df" providerId="LiveId" clId="{77467E19-9225-4AD0-90A7-4DE20325DAD3}" dt="2024-12-17T14:40:15.783" v="8" actId="120"/>
          <ac:spMkLst>
            <pc:docMk/>
            <pc:sldMk cId="4180152954" sldId="256"/>
            <ac:spMk id="8" creationId="{26305FD1-9D04-418B-E1DA-26C1AED2BD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70F6F-A484-ED4A-F237-220099DAE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DFF9F5-29C6-4E00-979D-089FF08CC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3C8713-BD21-6260-7A3F-5E67BD50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8EF623-C924-8C17-D3B9-24281B6D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14EEBA-5BD2-76EE-E050-16DBBADC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6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40A92-8584-ECFF-825E-AC3E2A9F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8C5578-D85A-0B20-0DF8-E3C8D3AF2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91858-EA4A-6D82-1993-7E7D5A31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F1280-0620-3E8D-5C7D-2C4DA2BE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EC8E9-49FA-DB9F-368F-32A41CC8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67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B02ABC-F05D-24D6-6379-30AE03A7B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3944DE-6965-2222-3549-40A7A6485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CA0FBD-BA4D-9F99-D9A2-8F037610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DA756A-9B98-2D23-DC72-369FD6DB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C2A33B-80A7-52F7-E291-73267489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16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8814C-A54E-8E1B-8CC2-E8B2CD32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9D04B-9217-4B10-3998-00E711932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44A28B-5C9D-195B-6E6B-967B3FAA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426387-E6AB-11BE-23AD-45118329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81BBB-CA98-7495-0EE2-7A803484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9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405D2A-3D30-C88A-D6B2-3A3714D7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8365D6-B503-88B7-5FED-621B29AC2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124DE-C2BE-FFD3-DCF9-D098B396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A0809C-734C-0D76-AE24-49BAB655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05227-8ED8-9600-BA66-B2D1EE97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96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CF7B5-209C-5104-0272-5CF680E3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07FCBD-5361-D7D4-20BE-14862B5EF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157EE8-48A2-E085-E3C9-91044F155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9233C8-885F-FD22-15FB-CF0F2625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F5590C-4AE7-A272-2866-B75CA384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897BC3-0A82-ABDA-D869-574FFDAD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22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6588A-C7C2-A895-994C-02F1685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ABE1AE-8B57-D817-0734-EC72A9A87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88D324-AF4B-C8F9-54B6-958A2E84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DEE9C8-9B7B-5FFE-7BAE-BFE05B91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E1A27D-3944-122E-84B5-508C64390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ADBC4B-B7AD-851F-4BEE-E9B87EC0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044325-36E1-A9DA-A981-425BE7F3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DBEA23-AF24-F7C9-6222-D6892EBC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6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A00A2-06BE-0362-08D5-C5F7E5AA9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1959B1-9F13-A688-0754-7478CC8E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548F40-483A-A5C0-F41E-F06C110B7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6B0AF3-B10B-2E3D-1013-F6C9090A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10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EE9903-FE62-31A8-CDF3-7D11BB171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462F3E-C3E2-9184-6C0E-82FD272C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3799F-407A-66DA-3970-E027D2BC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05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C8413-9BBC-9CC9-6EA1-EB0B836C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38171-9594-FE02-2932-9D834690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9FDF38-80CE-4F29-DD3F-61E154F0D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A8EC53-5B2B-6992-DBF3-FA9122E6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E14E7-2D2A-77DF-EB70-E828D21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269456-9C77-8102-CADB-62743A09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064FA-33E9-97F0-E898-8616126E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A28578-CF65-26CA-ED85-DB5F21EF1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89E9A-40FA-FB73-D9C1-7BD2769FC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F593FD-E1BB-32B4-0BE6-2900E431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093F7D-E158-17EF-34CE-85355A6E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DAA1F6-C6EB-0174-CB30-65A03D59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92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9E58C9-58BD-23DF-DA2B-D79A22AB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9324BD-1522-8DF1-7581-04E2B5D1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20C244-2CD4-844E-700B-84F3CD7D4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A3C9-4F7C-4059-B593-CFA33EDD95A6}" type="datetimeFigureOut">
              <a:rPr lang="es-MX" smtClean="0"/>
              <a:t>17/12/2024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DF54A-3005-926E-A16B-7F8F83FED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FD01B-4C90-C2E7-4CEF-81D354C2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2BCC-5B76-4E22-A972-C7B3849030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3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2CC99A-FD9F-48B7-4D4A-D48016CAFCD0}"/>
              </a:ext>
            </a:extLst>
          </p:cNvPr>
          <p:cNvSpPr txBox="1">
            <a:spLocks/>
          </p:cNvSpPr>
          <p:nvPr/>
        </p:nvSpPr>
        <p:spPr>
          <a:xfrm>
            <a:off x="5743255" y="1851828"/>
            <a:ext cx="5743254" cy="1045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TEMA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5F9EDF-5D44-0355-5C5E-29B488E7B330}"/>
              </a:ext>
            </a:extLst>
          </p:cNvPr>
          <p:cNvSpPr txBox="1">
            <a:spLocks/>
          </p:cNvSpPr>
          <p:nvPr/>
        </p:nvSpPr>
        <p:spPr>
          <a:xfrm>
            <a:off x="6041204" y="2374570"/>
            <a:ext cx="5202147" cy="604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AUTOR 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831B1F9C-E461-06C2-501F-9913EE9FA6FA}"/>
              </a:ext>
            </a:extLst>
          </p:cNvPr>
          <p:cNvSpPr txBox="1">
            <a:spLocks/>
          </p:cNvSpPr>
          <p:nvPr/>
        </p:nvSpPr>
        <p:spPr>
          <a:xfrm>
            <a:off x="6041203" y="2917860"/>
            <a:ext cx="5202147" cy="6049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PAÍS</a:t>
            </a:r>
          </a:p>
        </p:txBody>
      </p:sp>
    </p:spTree>
    <p:extLst>
      <p:ext uri="{BB962C8B-B14F-4D97-AF65-F5344CB8AC3E}">
        <p14:creationId xmlns:p14="http://schemas.microsoft.com/office/powerpoint/2010/main" val="9933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>
            <a:extLst>
              <a:ext uri="{FF2B5EF4-FFF2-40B4-BE49-F238E27FC236}">
                <a16:creationId xmlns:a16="http://schemas.microsoft.com/office/drawing/2014/main" id="{4B527D3E-0793-5778-E152-F9C4221F1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080" y="468418"/>
            <a:ext cx="9144000" cy="720801"/>
          </a:xfrm>
        </p:spPr>
        <p:txBody>
          <a:bodyPr/>
          <a:lstStyle/>
          <a:p>
            <a:pPr algn="l"/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26305FD1-9D04-418B-E1DA-26C1AED2BD19}"/>
              </a:ext>
            </a:extLst>
          </p:cNvPr>
          <p:cNvSpPr txBox="1">
            <a:spLocks/>
          </p:cNvSpPr>
          <p:nvPr/>
        </p:nvSpPr>
        <p:spPr>
          <a:xfrm>
            <a:off x="766280" y="1397167"/>
            <a:ext cx="10515600" cy="433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2000" dirty="0"/>
              <a:t>Contenido </a:t>
            </a:r>
          </a:p>
        </p:txBody>
      </p:sp>
    </p:spTree>
    <p:extLst>
      <p:ext uri="{BB962C8B-B14F-4D97-AF65-F5344CB8AC3E}">
        <p14:creationId xmlns:p14="http://schemas.microsoft.com/office/powerpoint/2010/main" val="418015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667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Mendoza</dc:creator>
  <cp:lastModifiedBy>Isabel Carvajal</cp:lastModifiedBy>
  <cp:revision>3</cp:revision>
  <dcterms:created xsi:type="dcterms:W3CDTF">2024-12-17T00:07:07Z</dcterms:created>
  <dcterms:modified xsi:type="dcterms:W3CDTF">2024-12-17T14:40:16Z</dcterms:modified>
</cp:coreProperties>
</file>